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7"/>
  </p:notesMasterIdLst>
  <p:sldIdLst>
    <p:sldId id="1639" r:id="rId5"/>
    <p:sldId id="305" r:id="rId6"/>
    <p:sldId id="315" r:id="rId7"/>
    <p:sldId id="1655" r:id="rId8"/>
    <p:sldId id="1656" r:id="rId9"/>
    <p:sldId id="1657" r:id="rId10"/>
    <p:sldId id="1660" r:id="rId11"/>
    <p:sldId id="1658" r:id="rId12"/>
    <p:sldId id="1661" r:id="rId13"/>
    <p:sldId id="1662" r:id="rId14"/>
    <p:sldId id="1659" r:id="rId15"/>
    <p:sldId id="1653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Poletto" initials="D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CBD8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84389B-972C-46C9-AF0C-A462DB222695}" v="9" dt="2020-04-16T17:25:27.8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5" autoAdjust="0"/>
    <p:restoredTop sz="87719" autoAdjust="0"/>
  </p:normalViewPr>
  <p:slideViewPr>
    <p:cSldViewPr snapToGrid="0">
      <p:cViewPr varScale="1">
        <p:scale>
          <a:sx n="75" d="100"/>
          <a:sy n="75" d="100"/>
        </p:scale>
        <p:origin x="950" y="-2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lson" userId="920c034f-9a60-4b9e-ac46-5cfd90974690" providerId="ADAL" clId="{6E84389B-972C-46C9-AF0C-A462DB222695}"/>
    <pc:docChg chg="custSel addSld modSld">
      <pc:chgData name="Vilson" userId="920c034f-9a60-4b9e-ac46-5cfd90974690" providerId="ADAL" clId="{6E84389B-972C-46C9-AF0C-A462DB222695}" dt="2020-04-16T17:25:36.958" v="28" actId="1076"/>
      <pc:docMkLst>
        <pc:docMk/>
      </pc:docMkLst>
      <pc:sldChg chg="modSp">
        <pc:chgData name="Vilson" userId="920c034f-9a60-4b9e-ac46-5cfd90974690" providerId="ADAL" clId="{6E84389B-972C-46C9-AF0C-A462DB222695}" dt="2020-04-16T17:25:36.958" v="28" actId="1076"/>
        <pc:sldMkLst>
          <pc:docMk/>
          <pc:sldMk cId="1187590561" sldId="1660"/>
        </pc:sldMkLst>
        <pc:spChg chg="mod">
          <ac:chgData name="Vilson" userId="920c034f-9a60-4b9e-ac46-5cfd90974690" providerId="ADAL" clId="{6E84389B-972C-46C9-AF0C-A462DB222695}" dt="2020-04-16T17:25:36.958" v="28" actId="1076"/>
          <ac:spMkLst>
            <pc:docMk/>
            <pc:sldMk cId="1187590561" sldId="1660"/>
            <ac:spMk id="21" creationId="{DD6ED0D7-400E-43F2-8AE6-EC2CE5A956B0}"/>
          </ac:spMkLst>
        </pc:spChg>
      </pc:sldChg>
      <pc:sldChg chg="addSp delSp modSp add">
        <pc:chgData name="Vilson" userId="920c034f-9a60-4b9e-ac46-5cfd90974690" providerId="ADAL" clId="{6E84389B-972C-46C9-AF0C-A462DB222695}" dt="2020-04-13T19:33:56.164" v="9" actId="1076"/>
        <pc:sldMkLst>
          <pc:docMk/>
          <pc:sldMk cId="3809365589" sldId="1661"/>
        </pc:sldMkLst>
        <pc:picChg chg="del">
          <ac:chgData name="Vilson" userId="920c034f-9a60-4b9e-ac46-5cfd90974690" providerId="ADAL" clId="{6E84389B-972C-46C9-AF0C-A462DB222695}" dt="2020-04-13T19:32:45.014" v="1" actId="478"/>
          <ac:picMkLst>
            <pc:docMk/>
            <pc:sldMk cId="3809365589" sldId="1661"/>
            <ac:picMk id="2" creationId="{17926535-F82B-4F6F-A98F-2606CB420C5F}"/>
          </ac:picMkLst>
        </pc:picChg>
        <pc:picChg chg="add mod">
          <ac:chgData name="Vilson" userId="920c034f-9a60-4b9e-ac46-5cfd90974690" providerId="ADAL" clId="{6E84389B-972C-46C9-AF0C-A462DB222695}" dt="2020-04-13T19:33:42.377" v="5" actId="1076"/>
          <ac:picMkLst>
            <pc:docMk/>
            <pc:sldMk cId="3809365589" sldId="1661"/>
            <ac:picMk id="3" creationId="{4D3B7765-231A-4A70-8919-C6BAB53D2382}"/>
          </ac:picMkLst>
        </pc:picChg>
        <pc:picChg chg="add mod">
          <ac:chgData name="Vilson" userId="920c034f-9a60-4b9e-ac46-5cfd90974690" providerId="ADAL" clId="{6E84389B-972C-46C9-AF0C-A462DB222695}" dt="2020-04-13T19:33:56.164" v="9" actId="1076"/>
          <ac:picMkLst>
            <pc:docMk/>
            <pc:sldMk cId="3809365589" sldId="1661"/>
            <ac:picMk id="4" creationId="{6C616F13-3A7C-4F06-AA5D-F6DCE2F0E555}"/>
          </ac:picMkLst>
        </pc:picChg>
      </pc:sldChg>
      <pc:sldChg chg="addSp delSp modSp add">
        <pc:chgData name="Vilson" userId="920c034f-9a60-4b9e-ac46-5cfd90974690" providerId="ADAL" clId="{6E84389B-972C-46C9-AF0C-A462DB222695}" dt="2020-04-13T19:36:58.374" v="22" actId="14100"/>
        <pc:sldMkLst>
          <pc:docMk/>
          <pc:sldMk cId="116589616" sldId="1662"/>
        </pc:sldMkLst>
        <pc:picChg chg="add mod">
          <ac:chgData name="Vilson" userId="920c034f-9a60-4b9e-ac46-5cfd90974690" providerId="ADAL" clId="{6E84389B-972C-46C9-AF0C-A462DB222695}" dt="2020-04-13T19:36:50.466" v="20" actId="14100"/>
          <ac:picMkLst>
            <pc:docMk/>
            <pc:sldMk cId="116589616" sldId="1662"/>
            <ac:picMk id="2" creationId="{136FCAE7-FD3D-4F09-86E9-BD464A1816FE}"/>
          </ac:picMkLst>
        </pc:picChg>
        <pc:picChg chg="del">
          <ac:chgData name="Vilson" userId="920c034f-9a60-4b9e-ac46-5cfd90974690" providerId="ADAL" clId="{6E84389B-972C-46C9-AF0C-A462DB222695}" dt="2020-04-13T19:34:07.455" v="11" actId="478"/>
          <ac:picMkLst>
            <pc:docMk/>
            <pc:sldMk cId="116589616" sldId="1662"/>
            <ac:picMk id="3" creationId="{4D3B7765-231A-4A70-8919-C6BAB53D2382}"/>
          </ac:picMkLst>
        </pc:picChg>
        <pc:picChg chg="del">
          <ac:chgData name="Vilson" userId="920c034f-9a60-4b9e-ac46-5cfd90974690" providerId="ADAL" clId="{6E84389B-972C-46C9-AF0C-A462DB222695}" dt="2020-04-13T19:34:09.064" v="12" actId="478"/>
          <ac:picMkLst>
            <pc:docMk/>
            <pc:sldMk cId="116589616" sldId="1662"/>
            <ac:picMk id="4" creationId="{6C616F13-3A7C-4F06-AA5D-F6DCE2F0E555}"/>
          </ac:picMkLst>
        </pc:picChg>
        <pc:picChg chg="add mod">
          <ac:chgData name="Vilson" userId="920c034f-9a60-4b9e-ac46-5cfd90974690" providerId="ADAL" clId="{6E84389B-972C-46C9-AF0C-A462DB222695}" dt="2020-04-13T19:36:58.374" v="22" actId="14100"/>
          <ac:picMkLst>
            <pc:docMk/>
            <pc:sldMk cId="116589616" sldId="1662"/>
            <ac:picMk id="5" creationId="{D536E3BA-F911-4798-A1B1-1BBC8A37EB35}"/>
          </ac:picMkLst>
        </pc:picChg>
      </pc:sldChg>
    </pc:docChg>
  </pc:docChgLst>
  <pc:docChgLst>
    <pc:chgData name="Vilson Verissimo Estulano | EBS-IT" userId="920c034f-9a60-4b9e-ac46-5cfd90974690" providerId="ADAL" clId="{2B899753-DA6C-42A1-B51A-1312AA7A3EF4}"/>
    <pc:docChg chg="undo custSel addSld delSld modSld">
      <pc:chgData name="Vilson Verissimo Estulano | EBS-IT" userId="920c034f-9a60-4b9e-ac46-5cfd90974690" providerId="ADAL" clId="{2B899753-DA6C-42A1-B51A-1312AA7A3EF4}" dt="2019-12-23T19:06:53.223" v="740" actId="1076"/>
      <pc:docMkLst>
        <pc:docMk/>
      </pc:docMkLst>
      <pc:sldChg chg="addSp delSp modSp">
        <pc:chgData name="Vilson Verissimo Estulano | EBS-IT" userId="920c034f-9a60-4b9e-ac46-5cfd90974690" providerId="ADAL" clId="{2B899753-DA6C-42A1-B51A-1312AA7A3EF4}" dt="2019-12-23T12:05:16.337" v="299"/>
        <pc:sldMkLst>
          <pc:docMk/>
          <pc:sldMk cId="1609272353" sldId="305"/>
        </pc:sldMkLst>
        <pc:spChg chg="mod">
          <ac:chgData name="Vilson Verissimo Estulano | EBS-IT" userId="920c034f-9a60-4b9e-ac46-5cfd90974690" providerId="ADAL" clId="{2B899753-DA6C-42A1-B51A-1312AA7A3EF4}" dt="2019-12-23T12:05:16.337" v="299"/>
          <ac:spMkLst>
            <pc:docMk/>
            <pc:sldMk cId="1609272353" sldId="305"/>
            <ac:spMk id="2" creationId="{DD6ED0D7-400E-43F2-8AE6-EC2CE5A956B0}"/>
          </ac:spMkLst>
        </pc:spChg>
        <pc:spChg chg="add">
          <ac:chgData name="Vilson Verissimo Estulano | EBS-IT" userId="920c034f-9a60-4b9e-ac46-5cfd90974690" providerId="ADAL" clId="{2B899753-DA6C-42A1-B51A-1312AA7A3EF4}" dt="2019-12-23T10:40:26.372" v="106"/>
          <ac:spMkLst>
            <pc:docMk/>
            <pc:sldMk cId="1609272353" sldId="305"/>
            <ac:spMk id="3" creationId="{ACC78CD7-C03D-42B4-AF64-9A852C92C4B6}"/>
          </ac:spMkLst>
        </pc:spChg>
        <pc:spChg chg="mod">
          <ac:chgData name="Vilson Verissimo Estulano | EBS-IT" userId="920c034f-9a60-4b9e-ac46-5cfd90974690" providerId="ADAL" clId="{2B899753-DA6C-42A1-B51A-1312AA7A3EF4}" dt="2019-12-23T10:38:15.114" v="68" actId="20577"/>
          <ac:spMkLst>
            <pc:docMk/>
            <pc:sldMk cId="1609272353" sldId="305"/>
            <ac:spMk id="13" creationId="{00000000-0000-0000-0000-000000000000}"/>
          </ac:spMkLst>
        </pc:spChg>
        <pc:picChg chg="add del mod">
          <ac:chgData name="Vilson Verissimo Estulano | EBS-IT" userId="920c034f-9a60-4b9e-ac46-5cfd90974690" providerId="ADAL" clId="{2B899753-DA6C-42A1-B51A-1312AA7A3EF4}" dt="2019-12-23T10:45:21.959" v="118" actId="478"/>
          <ac:picMkLst>
            <pc:docMk/>
            <pc:sldMk cId="1609272353" sldId="305"/>
            <ac:picMk id="4" creationId="{06C6E3F8-C4AE-4F0D-9E9E-C0D75BE432E1}"/>
          </ac:picMkLst>
        </pc:picChg>
        <pc:picChg chg="add del mod">
          <ac:chgData name="Vilson Verissimo Estulano | EBS-IT" userId="920c034f-9a60-4b9e-ac46-5cfd90974690" providerId="ADAL" clId="{2B899753-DA6C-42A1-B51A-1312AA7A3EF4}" dt="2019-12-23T10:46:59.114" v="124" actId="931"/>
          <ac:picMkLst>
            <pc:docMk/>
            <pc:sldMk cId="1609272353" sldId="305"/>
            <ac:picMk id="6" creationId="{16758B4B-DBF0-4D39-839B-38155C971884}"/>
          </ac:picMkLst>
        </pc:picChg>
        <pc:picChg chg="mod">
          <ac:chgData name="Vilson Verissimo Estulano | EBS-IT" userId="920c034f-9a60-4b9e-ac46-5cfd90974690" providerId="ADAL" clId="{2B899753-DA6C-42A1-B51A-1312AA7A3EF4}" dt="2019-12-23T10:46:39.181" v="123" actId="14100"/>
          <ac:picMkLst>
            <pc:docMk/>
            <pc:sldMk cId="1609272353" sldId="305"/>
            <ac:picMk id="8" creationId="{00000000-0000-0000-0000-000000000000}"/>
          </ac:picMkLst>
        </pc:picChg>
        <pc:picChg chg="add mod">
          <ac:chgData name="Vilson Verissimo Estulano | EBS-IT" userId="920c034f-9a60-4b9e-ac46-5cfd90974690" providerId="ADAL" clId="{2B899753-DA6C-42A1-B51A-1312AA7A3EF4}" dt="2019-12-23T10:48:14.426" v="126" actId="1076"/>
          <ac:picMkLst>
            <pc:docMk/>
            <pc:sldMk cId="1609272353" sldId="305"/>
            <ac:picMk id="11" creationId="{29AAA357-4216-4013-8480-7329D93F336D}"/>
          </ac:picMkLst>
        </pc:picChg>
        <pc:picChg chg="del">
          <ac:chgData name="Vilson Verissimo Estulano | EBS-IT" userId="920c034f-9a60-4b9e-ac46-5cfd90974690" providerId="ADAL" clId="{2B899753-DA6C-42A1-B51A-1312AA7A3EF4}" dt="2019-12-23T10:41:13.745" v="117" actId="478"/>
          <ac:picMkLst>
            <pc:docMk/>
            <pc:sldMk cId="1609272353" sldId="305"/>
            <ac:picMk id="21" creationId="{00000000-0000-0000-0000-000000000000}"/>
          </ac:picMkLst>
        </pc:picChg>
      </pc:sldChg>
      <pc:sldChg chg="addSp delSp modSp">
        <pc:chgData name="Vilson Verissimo Estulano | EBS-IT" userId="920c034f-9a60-4b9e-ac46-5cfd90974690" providerId="ADAL" clId="{2B899753-DA6C-42A1-B51A-1312AA7A3EF4}" dt="2019-12-23T10:58:02.045" v="196"/>
        <pc:sldMkLst>
          <pc:docMk/>
          <pc:sldMk cId="785698576" sldId="315"/>
        </pc:sldMkLst>
        <pc:spChg chg="mod">
          <ac:chgData name="Vilson Verissimo Estulano | EBS-IT" userId="920c034f-9a60-4b9e-ac46-5cfd90974690" providerId="ADAL" clId="{2B899753-DA6C-42A1-B51A-1312AA7A3EF4}" dt="2019-12-23T10:58:02.045" v="196"/>
          <ac:spMkLst>
            <pc:docMk/>
            <pc:sldMk cId="785698576" sldId="315"/>
            <ac:spMk id="7" creationId="{00000000-0000-0000-0000-000000000000}"/>
          </ac:spMkLst>
        </pc:spChg>
        <pc:spChg chg="del mod">
          <ac:chgData name="Vilson Verissimo Estulano | EBS-IT" userId="920c034f-9a60-4b9e-ac46-5cfd90974690" providerId="ADAL" clId="{2B899753-DA6C-42A1-B51A-1312AA7A3EF4}" dt="2019-12-23T10:49:29.307" v="150" actId="478"/>
          <ac:spMkLst>
            <pc:docMk/>
            <pc:sldMk cId="785698576" sldId="315"/>
            <ac:spMk id="11" creationId="{00000000-0000-0000-0000-000000000000}"/>
          </ac:spMkLst>
        </pc:spChg>
        <pc:spChg chg="del mod">
          <ac:chgData name="Vilson Verissimo Estulano | EBS-IT" userId="920c034f-9a60-4b9e-ac46-5cfd90974690" providerId="ADAL" clId="{2B899753-DA6C-42A1-B51A-1312AA7A3EF4}" dt="2019-12-23T10:49:21.340" v="145" actId="478"/>
          <ac:spMkLst>
            <pc:docMk/>
            <pc:sldMk cId="785698576" sldId="315"/>
            <ac:spMk id="13" creationId="{00000000-0000-0000-0000-000000000000}"/>
          </ac:spMkLst>
        </pc:spChg>
        <pc:spChg chg="del">
          <ac:chgData name="Vilson Verissimo Estulano | EBS-IT" userId="920c034f-9a60-4b9e-ac46-5cfd90974690" providerId="ADAL" clId="{2B899753-DA6C-42A1-B51A-1312AA7A3EF4}" dt="2019-12-23T10:49:22.738" v="146" actId="478"/>
          <ac:spMkLst>
            <pc:docMk/>
            <pc:sldMk cId="785698576" sldId="315"/>
            <ac:spMk id="14" creationId="{00000000-0000-0000-0000-000000000000}"/>
          </ac:spMkLst>
        </pc:spChg>
        <pc:spChg chg="del">
          <ac:chgData name="Vilson Verissimo Estulano | EBS-IT" userId="920c034f-9a60-4b9e-ac46-5cfd90974690" providerId="ADAL" clId="{2B899753-DA6C-42A1-B51A-1312AA7A3EF4}" dt="2019-12-23T10:49:24.926" v="148" actId="478"/>
          <ac:spMkLst>
            <pc:docMk/>
            <pc:sldMk cId="785698576" sldId="315"/>
            <ac:spMk id="15" creationId="{00000000-0000-0000-0000-000000000000}"/>
          </ac:spMkLst>
        </pc:spChg>
        <pc:spChg chg="del">
          <ac:chgData name="Vilson Verissimo Estulano | EBS-IT" userId="920c034f-9a60-4b9e-ac46-5cfd90974690" providerId="ADAL" clId="{2B899753-DA6C-42A1-B51A-1312AA7A3EF4}" dt="2019-12-23T10:49:23.909" v="147" actId="478"/>
          <ac:spMkLst>
            <pc:docMk/>
            <pc:sldMk cId="785698576" sldId="315"/>
            <ac:spMk id="16" creationId="{00000000-0000-0000-0000-000000000000}"/>
          </ac:spMkLst>
        </pc:spChg>
        <pc:spChg chg="mod">
          <ac:chgData name="Vilson Verissimo Estulano | EBS-IT" userId="920c034f-9a60-4b9e-ac46-5cfd90974690" providerId="ADAL" clId="{2B899753-DA6C-42A1-B51A-1312AA7A3EF4}" dt="2019-12-23T10:57:27.379" v="194" actId="20577"/>
          <ac:spMkLst>
            <pc:docMk/>
            <pc:sldMk cId="785698576" sldId="315"/>
            <ac:spMk id="21" creationId="{DD6ED0D7-400E-43F2-8AE6-EC2CE5A956B0}"/>
          </ac:spMkLst>
        </pc:spChg>
        <pc:picChg chg="add mod">
          <ac:chgData name="Vilson Verissimo Estulano | EBS-IT" userId="920c034f-9a60-4b9e-ac46-5cfd90974690" providerId="ADAL" clId="{2B899753-DA6C-42A1-B51A-1312AA7A3EF4}" dt="2019-12-23T10:57:24.075" v="193" actId="14100"/>
          <ac:picMkLst>
            <pc:docMk/>
            <pc:sldMk cId="785698576" sldId="315"/>
            <ac:picMk id="17" creationId="{A404C9CB-9AE2-4122-8F42-02F70298A8EB}"/>
          </ac:picMkLst>
        </pc:picChg>
      </pc:sldChg>
      <pc:sldChg chg="delSp modSp">
        <pc:chgData name="Vilson Verissimo Estulano | EBS-IT" userId="920c034f-9a60-4b9e-ac46-5cfd90974690" providerId="ADAL" clId="{2B899753-DA6C-42A1-B51A-1312AA7A3EF4}" dt="2019-12-23T10:15:54.907" v="22" actId="20577"/>
        <pc:sldMkLst>
          <pc:docMk/>
          <pc:sldMk cId="1873626447" sldId="1639"/>
        </pc:sldMkLst>
        <pc:spChg chg="mod">
          <ac:chgData name="Vilson Verissimo Estulano | EBS-IT" userId="920c034f-9a60-4b9e-ac46-5cfd90974690" providerId="ADAL" clId="{2B899753-DA6C-42A1-B51A-1312AA7A3EF4}" dt="2019-12-23T10:15:54.907" v="22" actId="20577"/>
          <ac:spMkLst>
            <pc:docMk/>
            <pc:sldMk cId="1873626447" sldId="1639"/>
            <ac:spMk id="11" creationId="{592854C1-FC6B-DB4A-9799-EF02512A96A9}"/>
          </ac:spMkLst>
        </pc:spChg>
        <pc:picChg chg="del">
          <ac:chgData name="Vilson Verissimo Estulano | EBS-IT" userId="920c034f-9a60-4b9e-ac46-5cfd90974690" providerId="ADAL" clId="{2B899753-DA6C-42A1-B51A-1312AA7A3EF4}" dt="2019-12-23T10:15:38.450" v="0" actId="478"/>
          <ac:picMkLst>
            <pc:docMk/>
            <pc:sldMk cId="1873626447" sldId="1639"/>
            <ac:picMk id="1028" creationId="{00000000-0000-0000-0000-000000000000}"/>
          </ac:picMkLst>
        </pc:picChg>
      </pc:sldChg>
      <pc:sldChg chg="del">
        <pc:chgData name="Vilson Verissimo Estulano | EBS-IT" userId="920c034f-9a60-4b9e-ac46-5cfd90974690" providerId="ADAL" clId="{2B899753-DA6C-42A1-B51A-1312AA7A3EF4}" dt="2019-12-23T10:48:34.725" v="127" actId="2696"/>
        <pc:sldMkLst>
          <pc:docMk/>
          <pc:sldMk cId="407732284" sldId="1645"/>
        </pc:sldMkLst>
      </pc:sldChg>
      <pc:sldChg chg="modSp del">
        <pc:chgData name="Vilson Verissimo Estulano | EBS-IT" userId="920c034f-9a60-4b9e-ac46-5cfd90974690" providerId="ADAL" clId="{2B899753-DA6C-42A1-B51A-1312AA7A3EF4}" dt="2019-12-23T12:06:45.178" v="314" actId="2696"/>
        <pc:sldMkLst>
          <pc:docMk/>
          <pc:sldMk cId="926155317" sldId="1646"/>
        </pc:sldMkLst>
        <pc:spChg chg="mod">
          <ac:chgData name="Vilson Verissimo Estulano | EBS-IT" userId="920c034f-9a60-4b9e-ac46-5cfd90974690" providerId="ADAL" clId="{2B899753-DA6C-42A1-B51A-1312AA7A3EF4}" dt="2019-12-23T10:58:18.318" v="219" actId="20577"/>
          <ac:spMkLst>
            <pc:docMk/>
            <pc:sldMk cId="926155317" sldId="1646"/>
            <ac:spMk id="7" creationId="{00000000-0000-0000-0000-000000000000}"/>
          </ac:spMkLst>
        </pc:spChg>
      </pc:sldChg>
      <pc:sldChg chg="del">
        <pc:chgData name="Vilson Verissimo Estulano | EBS-IT" userId="920c034f-9a60-4b9e-ac46-5cfd90974690" providerId="ADAL" clId="{2B899753-DA6C-42A1-B51A-1312AA7A3EF4}" dt="2019-12-23T12:06:38.712" v="313" actId="2696"/>
        <pc:sldMkLst>
          <pc:docMk/>
          <pc:sldMk cId="131210329" sldId="1647"/>
        </pc:sldMkLst>
      </pc:sldChg>
      <pc:sldChg chg="del">
        <pc:chgData name="Vilson Verissimo Estulano | EBS-IT" userId="920c034f-9a60-4b9e-ac46-5cfd90974690" providerId="ADAL" clId="{2B899753-DA6C-42A1-B51A-1312AA7A3EF4}" dt="2019-12-23T12:06:34.870" v="312" actId="2696"/>
        <pc:sldMkLst>
          <pc:docMk/>
          <pc:sldMk cId="533509259" sldId="1648"/>
        </pc:sldMkLst>
      </pc:sldChg>
      <pc:sldChg chg="del">
        <pc:chgData name="Vilson Verissimo Estulano | EBS-IT" userId="920c034f-9a60-4b9e-ac46-5cfd90974690" providerId="ADAL" clId="{2B899753-DA6C-42A1-B51A-1312AA7A3EF4}" dt="2019-12-23T12:06:30.193" v="311" actId="2696"/>
        <pc:sldMkLst>
          <pc:docMk/>
          <pc:sldMk cId="2843552097" sldId="1649"/>
        </pc:sldMkLst>
      </pc:sldChg>
      <pc:sldChg chg="del">
        <pc:chgData name="Vilson Verissimo Estulano | EBS-IT" userId="920c034f-9a60-4b9e-ac46-5cfd90974690" providerId="ADAL" clId="{2B899753-DA6C-42A1-B51A-1312AA7A3EF4}" dt="2019-12-23T17:50:57.988" v="504" actId="2696"/>
        <pc:sldMkLst>
          <pc:docMk/>
          <pc:sldMk cId="1482141044" sldId="1650"/>
        </pc:sldMkLst>
      </pc:sldChg>
      <pc:sldChg chg="add del">
        <pc:chgData name="Vilson Verissimo Estulano | EBS-IT" userId="920c034f-9a60-4b9e-ac46-5cfd90974690" providerId="ADAL" clId="{2B899753-DA6C-42A1-B51A-1312AA7A3EF4}" dt="2019-12-23T17:51:10.803" v="505" actId="2696"/>
        <pc:sldMkLst>
          <pc:docMk/>
          <pc:sldMk cId="658809413" sldId="1651"/>
        </pc:sldMkLst>
      </pc:sldChg>
      <pc:sldChg chg="del">
        <pc:chgData name="Vilson Verissimo Estulano | EBS-IT" userId="920c034f-9a60-4b9e-ac46-5cfd90974690" providerId="ADAL" clId="{2B899753-DA6C-42A1-B51A-1312AA7A3EF4}" dt="2019-12-23T17:19:41.677" v="487" actId="2696"/>
        <pc:sldMkLst>
          <pc:docMk/>
          <pc:sldMk cId="2339723766" sldId="1654"/>
        </pc:sldMkLst>
      </pc:sldChg>
      <pc:sldChg chg="addSp delSp modSp add">
        <pc:chgData name="Vilson Verissimo Estulano | EBS-IT" userId="920c034f-9a60-4b9e-ac46-5cfd90974690" providerId="ADAL" clId="{2B899753-DA6C-42A1-B51A-1312AA7A3EF4}" dt="2019-12-23T13:11:57.436" v="465" actId="1035"/>
        <pc:sldMkLst>
          <pc:docMk/>
          <pc:sldMk cId="1939983886" sldId="1655"/>
        </pc:sldMkLst>
        <pc:spChg chg="mod">
          <ac:chgData name="Vilson Verissimo Estulano | EBS-IT" userId="920c034f-9a60-4b9e-ac46-5cfd90974690" providerId="ADAL" clId="{2B899753-DA6C-42A1-B51A-1312AA7A3EF4}" dt="2019-12-23T12:18:07.582" v="337" actId="20577"/>
          <ac:spMkLst>
            <pc:docMk/>
            <pc:sldMk cId="1939983886" sldId="1655"/>
            <ac:spMk id="7" creationId="{00000000-0000-0000-0000-000000000000}"/>
          </ac:spMkLst>
        </pc:spChg>
        <pc:spChg chg="mod">
          <ac:chgData name="Vilson Verissimo Estulano | EBS-IT" userId="920c034f-9a60-4b9e-ac46-5cfd90974690" providerId="ADAL" clId="{2B899753-DA6C-42A1-B51A-1312AA7A3EF4}" dt="2019-12-23T13:11:57.436" v="465" actId="1035"/>
          <ac:spMkLst>
            <pc:docMk/>
            <pc:sldMk cId="1939983886" sldId="1655"/>
            <ac:spMk id="21" creationId="{DD6ED0D7-400E-43F2-8AE6-EC2CE5A956B0}"/>
          </ac:spMkLst>
        </pc:spChg>
        <pc:picChg chg="add del mod">
          <ac:chgData name="Vilson Verissimo Estulano | EBS-IT" userId="920c034f-9a60-4b9e-ac46-5cfd90974690" providerId="ADAL" clId="{2B899753-DA6C-42A1-B51A-1312AA7A3EF4}" dt="2019-12-23T12:18:27.162" v="340" actId="478"/>
          <ac:picMkLst>
            <pc:docMk/>
            <pc:sldMk cId="1939983886" sldId="1655"/>
            <ac:picMk id="2" creationId="{5F8A1CC2-DF50-43E5-840C-E82EE1AF7D3C}"/>
          </ac:picMkLst>
        </pc:picChg>
        <pc:picChg chg="add mod">
          <ac:chgData name="Vilson Verissimo Estulano | EBS-IT" userId="920c034f-9a60-4b9e-ac46-5cfd90974690" providerId="ADAL" clId="{2B899753-DA6C-42A1-B51A-1312AA7A3EF4}" dt="2019-12-23T12:05:57.793" v="308" actId="1076"/>
          <ac:picMkLst>
            <pc:docMk/>
            <pc:sldMk cId="1939983886" sldId="1655"/>
            <ac:picMk id="9" creationId="{9F6837F7-FFA3-484E-9772-F69445337BB7}"/>
          </ac:picMkLst>
        </pc:picChg>
        <pc:picChg chg="del">
          <ac:chgData name="Vilson Verissimo Estulano | EBS-IT" userId="920c034f-9a60-4b9e-ac46-5cfd90974690" providerId="ADAL" clId="{2B899753-DA6C-42A1-B51A-1312AA7A3EF4}" dt="2019-12-23T12:05:44.100" v="304" actId="478"/>
          <ac:picMkLst>
            <pc:docMk/>
            <pc:sldMk cId="1939983886" sldId="1655"/>
            <ac:picMk id="17" creationId="{A404C9CB-9AE2-4122-8F42-02F70298A8EB}"/>
          </ac:picMkLst>
        </pc:picChg>
      </pc:sldChg>
      <pc:sldChg chg="modSp add">
        <pc:chgData name="Vilson Verissimo Estulano | EBS-IT" userId="920c034f-9a60-4b9e-ac46-5cfd90974690" providerId="ADAL" clId="{2B899753-DA6C-42A1-B51A-1312AA7A3EF4}" dt="2019-12-23T12:23:02.314" v="419" actId="20577"/>
        <pc:sldMkLst>
          <pc:docMk/>
          <pc:sldMk cId="2736566537" sldId="1656"/>
        </pc:sldMkLst>
        <pc:spChg chg="mod">
          <ac:chgData name="Vilson Verissimo Estulano | EBS-IT" userId="920c034f-9a60-4b9e-ac46-5cfd90974690" providerId="ADAL" clId="{2B899753-DA6C-42A1-B51A-1312AA7A3EF4}" dt="2019-12-23T12:23:02.314" v="419" actId="20577"/>
          <ac:spMkLst>
            <pc:docMk/>
            <pc:sldMk cId="2736566537" sldId="1656"/>
            <ac:spMk id="7" creationId="{00000000-0000-0000-0000-000000000000}"/>
          </ac:spMkLst>
        </pc:spChg>
      </pc:sldChg>
      <pc:sldChg chg="addSp delSp modSp add">
        <pc:chgData name="Vilson Verissimo Estulano | EBS-IT" userId="920c034f-9a60-4b9e-ac46-5cfd90974690" providerId="ADAL" clId="{2B899753-DA6C-42A1-B51A-1312AA7A3EF4}" dt="2019-12-23T19:04:52.885" v="569" actId="14100"/>
        <pc:sldMkLst>
          <pc:docMk/>
          <pc:sldMk cId="3173612645" sldId="1657"/>
        </pc:sldMkLst>
        <pc:spChg chg="mod">
          <ac:chgData name="Vilson Verissimo Estulano | EBS-IT" userId="920c034f-9a60-4b9e-ac46-5cfd90974690" providerId="ADAL" clId="{2B899753-DA6C-42A1-B51A-1312AA7A3EF4}" dt="2019-12-23T18:00:53.733" v="562" actId="20577"/>
          <ac:spMkLst>
            <pc:docMk/>
            <pc:sldMk cId="3173612645" sldId="1657"/>
            <ac:spMk id="7" creationId="{00000000-0000-0000-0000-000000000000}"/>
          </ac:spMkLst>
        </pc:spChg>
        <pc:spChg chg="del mod">
          <ac:chgData name="Vilson Verissimo Estulano | EBS-IT" userId="920c034f-9a60-4b9e-ac46-5cfd90974690" providerId="ADAL" clId="{2B899753-DA6C-42A1-B51A-1312AA7A3EF4}" dt="2019-12-23T19:04:27.259" v="564" actId="478"/>
          <ac:spMkLst>
            <pc:docMk/>
            <pc:sldMk cId="3173612645" sldId="1657"/>
            <ac:spMk id="21" creationId="{DD6ED0D7-400E-43F2-8AE6-EC2CE5A956B0}"/>
          </ac:spMkLst>
        </pc:spChg>
        <pc:picChg chg="del">
          <ac:chgData name="Vilson Verissimo Estulano | EBS-IT" userId="920c034f-9a60-4b9e-ac46-5cfd90974690" providerId="ADAL" clId="{2B899753-DA6C-42A1-B51A-1312AA7A3EF4}" dt="2019-12-23T12:26:38.140" v="450" actId="478"/>
          <ac:picMkLst>
            <pc:docMk/>
            <pc:sldMk cId="3173612645" sldId="1657"/>
            <ac:picMk id="2" creationId="{5F8A1CC2-DF50-43E5-840C-E82EE1AF7D3C}"/>
          </ac:picMkLst>
        </pc:picChg>
        <pc:picChg chg="add mod">
          <ac:chgData name="Vilson Verissimo Estulano | EBS-IT" userId="920c034f-9a60-4b9e-ac46-5cfd90974690" providerId="ADAL" clId="{2B899753-DA6C-42A1-B51A-1312AA7A3EF4}" dt="2019-12-23T19:04:52.885" v="569" actId="14100"/>
          <ac:picMkLst>
            <pc:docMk/>
            <pc:sldMk cId="3173612645" sldId="1657"/>
            <ac:picMk id="3" creationId="{F1572FDC-9507-4D58-B9A0-A00E0F381442}"/>
          </ac:picMkLst>
        </pc:picChg>
      </pc:sldChg>
      <pc:sldChg chg="addSp delSp modSp add">
        <pc:chgData name="Vilson Verissimo Estulano | EBS-IT" userId="920c034f-9a60-4b9e-ac46-5cfd90974690" providerId="ADAL" clId="{2B899753-DA6C-42A1-B51A-1312AA7A3EF4}" dt="2019-12-23T17:50:30.267" v="503" actId="1036"/>
        <pc:sldMkLst>
          <pc:docMk/>
          <pc:sldMk cId="1809748718" sldId="1658"/>
        </pc:sldMkLst>
        <pc:spChg chg="del">
          <ac:chgData name="Vilson Verissimo Estulano | EBS-IT" userId="920c034f-9a60-4b9e-ac46-5cfd90974690" providerId="ADAL" clId="{2B899753-DA6C-42A1-B51A-1312AA7A3EF4}" dt="2019-12-23T16:29:51.560" v="486" actId="478"/>
          <ac:spMkLst>
            <pc:docMk/>
            <pc:sldMk cId="1809748718" sldId="1658"/>
            <ac:spMk id="21" creationId="{DD6ED0D7-400E-43F2-8AE6-EC2CE5A956B0}"/>
          </ac:spMkLst>
        </pc:spChg>
        <pc:picChg chg="add mod">
          <ac:chgData name="Vilson Verissimo Estulano | EBS-IT" userId="920c034f-9a60-4b9e-ac46-5cfd90974690" providerId="ADAL" clId="{2B899753-DA6C-42A1-B51A-1312AA7A3EF4}" dt="2019-12-23T17:50:30.267" v="503" actId="1036"/>
          <ac:picMkLst>
            <pc:docMk/>
            <pc:sldMk cId="1809748718" sldId="1658"/>
            <ac:picMk id="2" creationId="{17926535-F82B-4F6F-A98F-2606CB420C5F}"/>
          </ac:picMkLst>
        </pc:picChg>
      </pc:sldChg>
      <pc:sldChg chg="addSp delSp modSp add">
        <pc:chgData name="Vilson Verissimo Estulano | EBS-IT" userId="920c034f-9a60-4b9e-ac46-5cfd90974690" providerId="ADAL" clId="{2B899753-DA6C-42A1-B51A-1312AA7A3EF4}" dt="2019-12-23T19:06:53.223" v="740" actId="1076"/>
        <pc:sldMkLst>
          <pc:docMk/>
          <pc:sldMk cId="2279206015" sldId="1659"/>
        </pc:sldMkLst>
        <pc:spChg chg="mod">
          <ac:chgData name="Vilson Verissimo Estulano | EBS-IT" userId="920c034f-9a60-4b9e-ac46-5cfd90974690" providerId="ADAL" clId="{2B899753-DA6C-42A1-B51A-1312AA7A3EF4}" dt="2019-12-23T17:52:00.164" v="510" actId="20577"/>
          <ac:spMkLst>
            <pc:docMk/>
            <pc:sldMk cId="2279206015" sldId="1659"/>
            <ac:spMk id="7" creationId="{00000000-0000-0000-0000-000000000000}"/>
          </ac:spMkLst>
        </pc:spChg>
        <pc:spChg chg="add mod">
          <ac:chgData name="Vilson Verissimo Estulano | EBS-IT" userId="920c034f-9a60-4b9e-ac46-5cfd90974690" providerId="ADAL" clId="{2B899753-DA6C-42A1-B51A-1312AA7A3EF4}" dt="2019-12-23T19:06:53.223" v="740" actId="1076"/>
          <ac:spMkLst>
            <pc:docMk/>
            <pc:sldMk cId="2279206015" sldId="1659"/>
            <ac:spMk id="10" creationId="{537F2CAF-80FD-4F79-84BC-DC1F2E951915}"/>
          </ac:spMkLst>
        </pc:spChg>
        <pc:picChg chg="del">
          <ac:chgData name="Vilson Verissimo Estulano | EBS-IT" userId="920c034f-9a60-4b9e-ac46-5cfd90974690" providerId="ADAL" clId="{2B899753-DA6C-42A1-B51A-1312AA7A3EF4}" dt="2019-12-23T17:51:55.483" v="507" actId="478"/>
          <ac:picMkLst>
            <pc:docMk/>
            <pc:sldMk cId="2279206015" sldId="1659"/>
            <ac:picMk id="2" creationId="{17926535-F82B-4F6F-A98F-2606CB420C5F}"/>
          </ac:picMkLst>
        </pc:picChg>
      </pc:sldChg>
      <pc:sldChg chg="add">
        <pc:chgData name="Vilson Verissimo Estulano | EBS-IT" userId="920c034f-9a60-4b9e-ac46-5cfd90974690" providerId="ADAL" clId="{2B899753-DA6C-42A1-B51A-1312AA7A3EF4}" dt="2019-12-23T18:00:18.240" v="513"/>
        <pc:sldMkLst>
          <pc:docMk/>
          <pc:sldMk cId="1187590561" sldId="1660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FFE8D-6BCF-5C4B-B9AC-A9ACE9F83BD7}" type="datetimeFigureOut">
              <a:rPr lang="en-US" smtClean="0"/>
              <a:t>4/16/2020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1B59D-0679-2D4F-9F3F-C08DB9BCD6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4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911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6BE02D-20C0-F840-AFAC-BEA99C74FD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r" defTabSz="182843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68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0452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838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909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60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01420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2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149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5845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329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634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7963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3306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5388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96F86-7A26-41CC-A4F5-5375F111E560}" type="datetimeFigureOut">
              <a:rPr lang="pt-BR" smtClean="0"/>
              <a:t>16/04/2020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7527B-A741-4E82-8FF8-A38179BD42D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7808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afetypass.ebs-it.service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5028" y="0"/>
            <a:ext cx="17476985" cy="6865147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1588" y="0"/>
            <a:ext cx="12214229" cy="6865147"/>
          </a:xfrm>
          <a:prstGeom prst="rect">
            <a:avLst/>
          </a:prstGeom>
          <a:solidFill>
            <a:srgbClr val="445469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854C1-FC6B-DB4A-9799-EF02512A96A9}"/>
              </a:ext>
            </a:extLst>
          </p:cNvPr>
          <p:cNvSpPr txBox="1"/>
          <p:nvPr/>
        </p:nvSpPr>
        <p:spPr>
          <a:xfrm>
            <a:off x="6993020" y="2922252"/>
            <a:ext cx="511279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b="1" dirty="0" err="1">
                <a:solidFill>
                  <a:srgbClr val="FFFFFF"/>
                </a:solidFill>
                <a:latin typeface="Open Sans Extrabold"/>
                <a:ea typeface="Lato Black" charset="0"/>
                <a:cs typeface="Open Sans Extrabold"/>
              </a:rPr>
              <a:t>Safetypass</a:t>
            </a:r>
            <a:endParaRPr lang="en-US" sz="4400" b="1" dirty="0">
              <a:solidFill>
                <a:srgbClr val="FFFFFF"/>
              </a:solidFill>
              <a:latin typeface="Open Sans Extrabold"/>
              <a:ea typeface="Lato Black" charset="0"/>
              <a:cs typeface="Open Sans Extrabold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B93C80D-7F5F-B34E-9509-F51EB745D583}"/>
              </a:ext>
            </a:extLst>
          </p:cNvPr>
          <p:cNvCxnSpPr/>
          <p:nvPr/>
        </p:nvCxnSpPr>
        <p:spPr>
          <a:xfrm>
            <a:off x="6112828" y="1445937"/>
            <a:ext cx="0" cy="393976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16643C0-6AA8-0841-8314-55D7AFE425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308" y="2677934"/>
            <a:ext cx="3891329" cy="15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2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Padrão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cadastros</a:t>
            </a:r>
            <a:r>
              <a:rPr lang="en-US" sz="2400" b="1" cap="small" dirty="0"/>
              <a:t> hostname</a:t>
            </a:r>
            <a:endParaRPr lang="pt-BR" sz="2400" b="1" cap="small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36FCAE7-FD3D-4F09-86E9-BD464A181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3442" y="884159"/>
            <a:ext cx="3944271" cy="513672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536E3BA-F911-4798-A1B1-1BBC8A37EB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9293" y="940073"/>
            <a:ext cx="3869144" cy="513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Padrão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cadastros</a:t>
            </a:r>
            <a:r>
              <a:rPr lang="en-US" sz="2400" b="1" cap="small" dirty="0"/>
              <a:t> URL</a:t>
            </a:r>
            <a:endParaRPr lang="pt-BR" sz="2400" b="1" cap="small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537F2CAF-80FD-4F79-84BC-DC1F2E951915}"/>
              </a:ext>
            </a:extLst>
          </p:cNvPr>
          <p:cNvSpPr/>
          <p:nvPr/>
        </p:nvSpPr>
        <p:spPr>
          <a:xfrm>
            <a:off x="4357925" y="1091805"/>
            <a:ext cx="710784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b="1" dirty="0"/>
              <a:t>Padrão Definido:</a:t>
            </a:r>
          </a:p>
          <a:p>
            <a:endParaRPr lang="pt-BR" dirty="0"/>
          </a:p>
          <a:p>
            <a:pPr algn="just"/>
            <a:r>
              <a:rPr lang="pt-BR" dirty="0"/>
              <a:t>Para o cadastro de URL ficou definido que cada equipe seguirá o modelo mais eficiente para identificação de gestão.</a:t>
            </a:r>
          </a:p>
          <a:p>
            <a:endParaRPr lang="pt-BR" dirty="0"/>
          </a:p>
          <a:p>
            <a:endParaRPr lang="pt-BR" sz="2200" b="1" dirty="0"/>
          </a:p>
          <a:p>
            <a:endParaRPr lang="pt-BR" sz="2200" b="1" dirty="0"/>
          </a:p>
          <a:p>
            <a:endParaRPr lang="pt-BR" sz="2200" b="1" dirty="0"/>
          </a:p>
          <a:p>
            <a:pPr lvl="0"/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2279206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background0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" b="362"/>
          <a:stretch>
            <a:fillRect/>
          </a:stretch>
        </p:blipFill>
        <p:spPr/>
      </p:pic>
      <p:sp>
        <p:nvSpPr>
          <p:cNvPr id="13" name="Rectangle 12"/>
          <p:cNvSpPr/>
          <p:nvPr/>
        </p:nvSpPr>
        <p:spPr>
          <a:xfrm>
            <a:off x="1588" y="-7147"/>
            <a:ext cx="12214229" cy="6872294"/>
          </a:xfrm>
          <a:prstGeom prst="rect">
            <a:avLst/>
          </a:prstGeom>
          <a:solidFill>
            <a:schemeClr val="tx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144D265-7CAF-E949-9CA0-2C4B80C17597}"/>
              </a:ext>
            </a:extLst>
          </p:cNvPr>
          <p:cNvGrpSpPr/>
          <p:nvPr/>
        </p:nvGrpSpPr>
        <p:grpSpPr>
          <a:xfrm>
            <a:off x="1312354" y="2096429"/>
            <a:ext cx="9567299" cy="2687444"/>
            <a:chOff x="2621532" y="4192858"/>
            <a:chExt cx="19134596" cy="537488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7415FE-CF1A-1C4F-AD8A-C1B0FC192327}"/>
                </a:ext>
              </a:extLst>
            </p:cNvPr>
            <p:cNvSpPr txBox="1"/>
            <p:nvPr/>
          </p:nvSpPr>
          <p:spPr>
            <a:xfrm>
              <a:off x="2621532" y="5723466"/>
              <a:ext cx="19134596" cy="2339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21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Extrabold"/>
                  <a:ea typeface="Lato Bold" charset="0"/>
                  <a:cs typeface="Open Sans Extrabold"/>
                </a:rPr>
                <a:t>Perguntas</a:t>
              </a:r>
              <a:r>
                <a:rPr kumimoji="0" lang="en-US" sz="7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Extrabold"/>
                  <a:ea typeface="Lato Bold" charset="0"/>
                  <a:cs typeface="Open Sans Extrabold"/>
                </a:rPr>
                <a:t> e </a:t>
              </a:r>
              <a:r>
                <a:rPr kumimoji="0" lang="en-US" sz="7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Extrabold"/>
                  <a:ea typeface="Lato Bold" charset="0"/>
                  <a:cs typeface="Open Sans Extrabold"/>
                </a:rPr>
                <a:t>Respostas</a:t>
              </a:r>
              <a:endParaRPr kumimoji="0" lang="en-US" sz="7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Extrabold"/>
                <a:ea typeface="Lato Bold" charset="0"/>
                <a:cs typeface="Open Sans Extrabold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E0D22C-F954-6F47-842D-CA2923AACBB9}"/>
                </a:ext>
              </a:extLst>
            </p:cNvPr>
            <p:cNvGrpSpPr/>
            <p:nvPr/>
          </p:nvGrpSpPr>
          <p:grpSpPr>
            <a:xfrm>
              <a:off x="7602884" y="4192858"/>
              <a:ext cx="9235455" cy="5374888"/>
              <a:chOff x="1558925" y="4192858"/>
              <a:chExt cx="9235455" cy="5374888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6F5D6E8-9292-C344-9A91-91703A046E58}"/>
                  </a:ext>
                </a:extLst>
              </p:cNvPr>
              <p:cNvCxnSpPr/>
              <p:nvPr/>
            </p:nvCxnSpPr>
            <p:spPr>
              <a:xfrm>
                <a:off x="1558925" y="9567746"/>
                <a:ext cx="9235455" cy="0"/>
              </a:xfrm>
              <a:prstGeom prst="line">
                <a:avLst/>
              </a:prstGeom>
              <a:ln w="38100">
                <a:solidFill>
                  <a:srgbClr val="FECA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6A00454-C487-B242-A741-6A3BC8CA1B22}"/>
                  </a:ext>
                </a:extLst>
              </p:cNvPr>
              <p:cNvCxnSpPr/>
              <p:nvPr/>
            </p:nvCxnSpPr>
            <p:spPr>
              <a:xfrm>
                <a:off x="1558925" y="4192858"/>
                <a:ext cx="9235455" cy="0"/>
              </a:xfrm>
              <a:prstGeom prst="line">
                <a:avLst/>
              </a:prstGeom>
              <a:ln w="38100">
                <a:solidFill>
                  <a:srgbClr val="FECA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5330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529945" y="375241"/>
            <a:ext cx="5338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Safetypass</a:t>
            </a:r>
            <a:endParaRPr lang="pt-BR" sz="2400" b="1" cap="small" dirty="0"/>
          </a:p>
        </p:txBody>
      </p:sp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DD6ED0D7-400E-43F2-8AE6-EC2CE5A956B0}"/>
              </a:ext>
            </a:extLst>
          </p:cNvPr>
          <p:cNvSpPr/>
          <p:nvPr/>
        </p:nvSpPr>
        <p:spPr>
          <a:xfrm>
            <a:off x="2104571" y="1074060"/>
            <a:ext cx="9523754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2400" b="1" dirty="0"/>
          </a:p>
          <a:p>
            <a:r>
              <a:rPr lang="pt-BR" sz="2400" b="1" dirty="0"/>
              <a:t>O que é o </a:t>
            </a:r>
            <a:r>
              <a:rPr lang="pt-BR" sz="2400" b="1" dirty="0" err="1"/>
              <a:t>teampass</a:t>
            </a:r>
            <a:endParaRPr lang="pt-BR" sz="2400" b="1" dirty="0"/>
          </a:p>
          <a:p>
            <a:r>
              <a:rPr lang="pt-BR" sz="2400" b="1" dirty="0"/>
              <a:t>	</a:t>
            </a:r>
            <a:r>
              <a:rPr lang="pt-BR" dirty="0"/>
              <a:t>Ferramenta colaborativa de gerenciamento de senha;</a:t>
            </a:r>
          </a:p>
          <a:p>
            <a:endParaRPr lang="pt-BR" sz="1400" dirty="0"/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3" name="AutoShape 2" descr="Teampass - A Collaborative Passwords Manager">
            <a:extLst>
              <a:ext uri="{FF2B5EF4-FFF2-40B4-BE49-F238E27FC236}">
                <a16:creationId xmlns:a16="http://schemas.microsoft.com/office/drawing/2014/main" id="{ACC78CD7-C03D-42B4-AF64-9A852C92C4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29AAA357-4216-4013-8480-7329D93F3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56" y="2202680"/>
            <a:ext cx="17716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7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45184" y="424347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Pontos</a:t>
            </a:r>
            <a:r>
              <a:rPr lang="en-US" sz="2400" b="1" cap="small" dirty="0"/>
              <a:t> </a:t>
            </a:r>
            <a:r>
              <a:rPr lang="en-US" sz="2400" b="1" cap="small" dirty="0" err="1"/>
              <a:t>chaves</a:t>
            </a:r>
            <a:endParaRPr lang="pt-BR" sz="2400" b="1" cap="small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D6ED0D7-400E-43F2-8AE6-EC2CE5A956B0}"/>
              </a:ext>
            </a:extLst>
          </p:cNvPr>
          <p:cNvSpPr/>
          <p:nvPr/>
        </p:nvSpPr>
        <p:spPr>
          <a:xfrm>
            <a:off x="4520485" y="1074060"/>
            <a:ext cx="710784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b="1" dirty="0"/>
              <a:t>Pontos fortes da ferramenta:</a:t>
            </a:r>
          </a:p>
          <a:p>
            <a:endParaRPr lang="pt-BR" sz="2200" b="1" dirty="0"/>
          </a:p>
          <a:p>
            <a:endParaRPr lang="pt-BR" sz="22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Integração com AD;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Base de Dados </a:t>
            </a:r>
            <a:r>
              <a:rPr lang="pt-BR" sz="2200" dirty="0" err="1"/>
              <a:t>unica</a:t>
            </a:r>
            <a:r>
              <a:rPr lang="pt-BR" sz="2200" dirty="0"/>
              <a:t>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Colaborativa;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Personalização;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Backup da Base de dados criptografado;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t-BR" sz="2200" dirty="0"/>
              <a:t>API;</a:t>
            </a:r>
          </a:p>
          <a:p>
            <a:pPr lvl="0"/>
            <a:endParaRPr lang="pt-BR" sz="2200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404C9CB-9AE2-4122-8F42-02F70298A8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84" y="1956475"/>
            <a:ext cx="2903166" cy="16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98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45184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Segregação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acesso</a:t>
            </a:r>
            <a:endParaRPr lang="pt-BR" sz="2400" b="1" cap="small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D6ED0D7-400E-43F2-8AE6-EC2CE5A956B0}"/>
              </a:ext>
            </a:extLst>
          </p:cNvPr>
          <p:cNvSpPr/>
          <p:nvPr/>
        </p:nvSpPr>
        <p:spPr>
          <a:xfrm>
            <a:off x="4520485" y="837805"/>
            <a:ext cx="7107840" cy="6771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b="1" dirty="0"/>
              <a:t>Tipos de usuários:</a:t>
            </a:r>
          </a:p>
          <a:p>
            <a:endParaRPr lang="pt-BR" dirty="0"/>
          </a:p>
          <a:p>
            <a:pPr algn="just"/>
            <a:r>
              <a:rPr lang="pt-BR" b="1" dirty="0"/>
              <a:t>Admin (Administrador):</a:t>
            </a:r>
            <a:r>
              <a:rPr lang="pt-BR" dirty="0"/>
              <a:t> Esse tipo de usuário consegue criar e gerenciar outros usuários, criar e gerenciar regras, associar usuários a regras e, administrar configurações internas do </a:t>
            </a:r>
            <a:r>
              <a:rPr lang="pt-BR" dirty="0" err="1"/>
              <a:t>TeamPass</a:t>
            </a:r>
            <a:r>
              <a:rPr lang="pt-BR" dirty="0"/>
              <a:t>, porém ele não consegue ver as pastas, consequentemente ele não conseguirá criar e gerenciar senhas em tais pastas.</a:t>
            </a:r>
          </a:p>
          <a:p>
            <a:endParaRPr lang="pt-BR" dirty="0"/>
          </a:p>
          <a:p>
            <a:pPr algn="just"/>
            <a:r>
              <a:rPr lang="pt-BR" b="1" dirty="0"/>
              <a:t>Manager (Gerenciador):</a:t>
            </a:r>
            <a:r>
              <a:rPr lang="pt-BR" dirty="0"/>
              <a:t> Esse tipo de usuário conseguirá administrar uma ou mais regras - e suas pastas - e os usuários associados a esta regra, ele também conseguirá criar e gerenciar senhas dentro das pastas pertencentes as regras que ele estiver associado. O manager até consegue criar pastas em suas regras, mas será preciso o Admin para liberar o uso da pasta naquela regra. Ele também consegue criar usuários de nível inferior ao dele.</a:t>
            </a:r>
          </a:p>
          <a:p>
            <a:r>
              <a:rPr lang="pt-BR" dirty="0"/>
              <a:t>  </a:t>
            </a:r>
          </a:p>
          <a:p>
            <a:pPr algn="just"/>
            <a:r>
              <a:rPr lang="pt-BR" b="1" dirty="0" err="1"/>
              <a:t>Read</a:t>
            </a:r>
            <a:r>
              <a:rPr lang="pt-BR" b="1" dirty="0"/>
              <a:t> </a:t>
            </a:r>
            <a:r>
              <a:rPr lang="pt-BR" b="1" dirty="0" err="1"/>
              <a:t>Only</a:t>
            </a:r>
            <a:r>
              <a:rPr lang="pt-BR" b="1" dirty="0"/>
              <a:t> (Somente Leitura):</a:t>
            </a:r>
            <a:r>
              <a:rPr lang="pt-BR" dirty="0"/>
              <a:t> Este tipo de usuário só consegue utilizar as pastas associadas à regra que ele faz parte, ele não cria pastas, e nem pode criar, modificar e apagar senhas dentro das pastas que tem acesso.</a:t>
            </a:r>
          </a:p>
          <a:p>
            <a:endParaRPr lang="pt-BR" sz="2200" b="1" dirty="0"/>
          </a:p>
          <a:p>
            <a:endParaRPr lang="pt-BR" sz="2200" b="1" dirty="0"/>
          </a:p>
          <a:p>
            <a:endParaRPr lang="pt-BR" sz="2200" b="1" dirty="0"/>
          </a:p>
          <a:p>
            <a:pPr lvl="0"/>
            <a:endParaRPr lang="pt-BR" sz="22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83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Acesso</a:t>
            </a:r>
            <a:r>
              <a:rPr lang="en-US" sz="2400" b="1" cap="small" dirty="0"/>
              <a:t> </a:t>
            </a:r>
            <a:r>
              <a:rPr lang="en-US" sz="2400" b="1" cap="small" dirty="0" err="1"/>
              <a:t>ao</a:t>
            </a:r>
            <a:r>
              <a:rPr lang="en-US" sz="2400" b="1" cap="small" dirty="0"/>
              <a:t> </a:t>
            </a:r>
            <a:r>
              <a:rPr lang="en-US" sz="2400" b="1" cap="small" dirty="0" err="1"/>
              <a:t>safetypass</a:t>
            </a:r>
            <a:endParaRPr lang="pt-BR" sz="2400" b="1" cap="small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D6ED0D7-400E-43F2-8AE6-EC2CE5A956B0}"/>
              </a:ext>
            </a:extLst>
          </p:cNvPr>
          <p:cNvSpPr/>
          <p:nvPr/>
        </p:nvSpPr>
        <p:spPr>
          <a:xfrm>
            <a:off x="4520485" y="1074060"/>
            <a:ext cx="710784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b="1" dirty="0"/>
              <a:t>Acesso usado Conta AD EBS-IT:</a:t>
            </a:r>
          </a:p>
          <a:p>
            <a:endParaRPr lang="pt-BR" sz="2200" b="1" dirty="0"/>
          </a:p>
          <a:p>
            <a:r>
              <a:rPr lang="pt-BR" sz="2000" dirty="0">
                <a:hlinkClick r:id="rId3"/>
              </a:rPr>
              <a:t>https://safetypass.ebs-it.services/</a:t>
            </a:r>
            <a:endParaRPr lang="pt-BR" sz="2000" dirty="0"/>
          </a:p>
          <a:p>
            <a:endParaRPr lang="pt-BR" sz="2200" b="1" dirty="0"/>
          </a:p>
          <a:p>
            <a:endParaRPr lang="pt-BR" sz="2200" b="1" dirty="0"/>
          </a:p>
          <a:p>
            <a:pPr lvl="0"/>
            <a:endParaRPr lang="pt-BR" sz="220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F8A1CC2-DF50-43E5-840C-E82EE1AF7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047" y="2217634"/>
            <a:ext cx="6436256" cy="356630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6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Estrutura</a:t>
            </a:r>
            <a:r>
              <a:rPr lang="en-US" sz="2400" b="1" cap="small" dirty="0"/>
              <a:t> das pastas</a:t>
            </a:r>
            <a:endParaRPr lang="pt-BR" sz="2400" b="1" cap="small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F1572FDC-9507-4D58-B9A0-A00E0F381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920" y="941940"/>
            <a:ext cx="5411587" cy="497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12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Padrão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cadastros</a:t>
            </a:r>
            <a:r>
              <a:rPr lang="en-US" sz="2400" b="1" cap="small" dirty="0"/>
              <a:t> hostname</a:t>
            </a:r>
            <a:endParaRPr lang="pt-BR" sz="2400" b="1" cap="small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D6ED0D7-400E-43F2-8AE6-EC2CE5A956B0}"/>
              </a:ext>
            </a:extLst>
          </p:cNvPr>
          <p:cNvSpPr/>
          <p:nvPr/>
        </p:nvSpPr>
        <p:spPr>
          <a:xfrm>
            <a:off x="4520485" y="952140"/>
            <a:ext cx="7107840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/>
              <a:t>LABEL:</a:t>
            </a:r>
          </a:p>
          <a:p>
            <a:r>
              <a:rPr lang="pt-BR" dirty="0"/>
              <a:t> </a:t>
            </a:r>
          </a:p>
          <a:p>
            <a:r>
              <a:rPr lang="pt-BR" b="1" dirty="0"/>
              <a:t>APP-HOSTNAME-USER</a:t>
            </a:r>
          </a:p>
          <a:p>
            <a:r>
              <a:rPr lang="pt-BR" dirty="0"/>
              <a:t>APP = Nome da App</a:t>
            </a:r>
          </a:p>
          <a:p>
            <a:r>
              <a:rPr lang="pt-BR" dirty="0"/>
              <a:t>HOSTNAME = Nome Servidor</a:t>
            </a:r>
          </a:p>
          <a:p>
            <a:r>
              <a:rPr lang="pt-BR" dirty="0"/>
              <a:t>USER = Usuário administrador da Aplicação</a:t>
            </a:r>
          </a:p>
          <a:p>
            <a:endParaRPr lang="pt-BR" dirty="0"/>
          </a:p>
          <a:p>
            <a:r>
              <a:rPr lang="pt-BR" b="1" dirty="0"/>
              <a:t>DBO_HOSTNAME_USER</a:t>
            </a:r>
          </a:p>
          <a:p>
            <a:r>
              <a:rPr lang="pt-BR" dirty="0"/>
              <a:t>DBO =  Nome do banco de dados</a:t>
            </a:r>
          </a:p>
          <a:p>
            <a:r>
              <a:rPr lang="pt-BR" dirty="0"/>
              <a:t>HOSTNAME = Nome Servidor</a:t>
            </a:r>
          </a:p>
          <a:p>
            <a:r>
              <a:rPr lang="pt-BR" dirty="0"/>
              <a:t>USER = Usuário administrador banco de dados</a:t>
            </a:r>
          </a:p>
          <a:p>
            <a:r>
              <a:rPr lang="pt-BR" dirty="0"/>
              <a:t> </a:t>
            </a:r>
          </a:p>
          <a:p>
            <a:r>
              <a:rPr lang="pt-BR" dirty="0"/>
              <a:t>DBH = HANA DATABASE</a:t>
            </a:r>
            <a:br>
              <a:rPr lang="pt-BR" dirty="0"/>
            </a:br>
            <a:r>
              <a:rPr lang="pt-BR" dirty="0"/>
              <a:t>DBA = ASE SYBASE</a:t>
            </a:r>
            <a:br>
              <a:rPr lang="pt-BR" dirty="0"/>
            </a:br>
            <a:r>
              <a:rPr lang="pt-BR" dirty="0"/>
              <a:t>DBM = </a:t>
            </a:r>
            <a:r>
              <a:rPr lang="pt-BR" dirty="0" err="1"/>
              <a:t>MaxDB</a:t>
            </a:r>
            <a:br>
              <a:rPr lang="pt-BR" dirty="0"/>
            </a:br>
            <a:r>
              <a:rPr lang="pt-BR" dirty="0"/>
              <a:t>DBO = Oracle</a:t>
            </a:r>
            <a:br>
              <a:rPr lang="pt-BR" dirty="0"/>
            </a:br>
            <a:r>
              <a:rPr lang="pt-BR" dirty="0"/>
              <a:t>DBS = SQL Server</a:t>
            </a:r>
            <a:br>
              <a:rPr lang="pt-BR" dirty="0"/>
            </a:br>
            <a:r>
              <a:rPr lang="pt-BR" dirty="0"/>
              <a:t>DBY = MySQL</a:t>
            </a:r>
          </a:p>
          <a:p>
            <a:endParaRPr lang="pt-BR" dirty="0"/>
          </a:p>
          <a:p>
            <a:r>
              <a:rPr lang="pt-BR" b="1" dirty="0"/>
              <a:t>TAG:</a:t>
            </a:r>
          </a:p>
          <a:p>
            <a:r>
              <a:rPr lang="pt-BR" dirty="0"/>
              <a:t>Nome da Equipe</a:t>
            </a:r>
          </a:p>
          <a:p>
            <a:endParaRPr lang="pt-BR" sz="2200" b="1" dirty="0"/>
          </a:p>
          <a:p>
            <a:endParaRPr lang="pt-BR" sz="2200" b="1" dirty="0"/>
          </a:p>
          <a:p>
            <a:pPr lvl="0"/>
            <a:endParaRPr lang="pt-BR" sz="22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90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Padrão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cadastros</a:t>
            </a:r>
            <a:r>
              <a:rPr lang="en-US" sz="2400" b="1" cap="small" dirty="0"/>
              <a:t> hostname</a:t>
            </a:r>
            <a:endParaRPr lang="pt-BR" sz="2400" b="1" cap="small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7926535-F82B-4F6F-A98F-2606CB420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298" y="938710"/>
            <a:ext cx="7074025" cy="50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4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0" y="-107004"/>
            <a:ext cx="12192610" cy="6858000"/>
          </a:xfrm>
          <a:prstGeom prst="rect">
            <a:avLst/>
          </a:prstGeom>
        </p:spPr>
      </p:pic>
      <p:cxnSp>
        <p:nvCxnSpPr>
          <p:cNvPr id="12" name="Conector reto 20"/>
          <p:cNvCxnSpPr/>
          <p:nvPr/>
        </p:nvCxnSpPr>
        <p:spPr>
          <a:xfrm>
            <a:off x="612325" y="837110"/>
            <a:ext cx="11016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563675" y="375445"/>
            <a:ext cx="960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cap="small" dirty="0" err="1"/>
              <a:t>Padrão</a:t>
            </a:r>
            <a:r>
              <a:rPr lang="en-US" sz="2400" b="1" cap="small" dirty="0"/>
              <a:t> de </a:t>
            </a:r>
            <a:r>
              <a:rPr lang="en-US" sz="2400" b="1" cap="small" dirty="0" err="1"/>
              <a:t>cadastros</a:t>
            </a:r>
            <a:r>
              <a:rPr lang="en-US" sz="2400" b="1" cap="small" dirty="0"/>
              <a:t> hostname</a:t>
            </a:r>
            <a:endParaRPr lang="pt-BR" sz="2400" b="1" cap="small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6837F7-FFA3-484E-9772-F69445337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07" y="2728001"/>
            <a:ext cx="1771650" cy="177165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D3B7765-231A-4A70-8919-C6BAB53D2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274" y="837110"/>
            <a:ext cx="6246146" cy="259864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C616F13-3A7C-4F06-AA5D-F6DCE2F0E5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7557" y="879725"/>
            <a:ext cx="5274597" cy="500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3655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65BE12B995A084E95924E7D2CC95472" ma:contentTypeVersion="9" ma:contentTypeDescription="Crie um novo documento." ma:contentTypeScope="" ma:versionID="a6bcc41ece9c7c34c4beea6d0b8a2a2e">
  <xsd:schema xmlns:xsd="http://www.w3.org/2001/XMLSchema" xmlns:xs="http://www.w3.org/2001/XMLSchema" xmlns:p="http://schemas.microsoft.com/office/2006/metadata/properties" xmlns:ns3="dcde1120-0d24-41cb-81be-94c5b804ed0e" xmlns:ns4="41dfec07-f246-4a2a-bff4-4b20f839df62" targetNamespace="http://schemas.microsoft.com/office/2006/metadata/properties" ma:root="true" ma:fieldsID="c1b15b193699799b4e83c306685581de" ns3:_="" ns4:_="">
    <xsd:import namespace="dcde1120-0d24-41cb-81be-94c5b804ed0e"/>
    <xsd:import namespace="41dfec07-f246-4a2a-bff4-4b20f839df6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de1120-0d24-41cb-81be-94c5b804ed0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dfec07-f246-4a2a-bff4-4b20f839df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2D56354-A339-4C7F-B751-53A1D844EE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7DD5D4-8D24-4218-A9FE-9E6AAF275B5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219B568-A72A-4DFA-A284-FE92E37F50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de1120-0d24-41cb-81be-94c5b804ed0e"/>
    <ds:schemaRef ds:uri="41dfec07-f246-4a2a-bff4-4b20f839df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13737</TotalTime>
  <Words>370</Words>
  <Application>Microsoft Office PowerPoint</Application>
  <PresentationFormat>Widescreen</PresentationFormat>
  <Paragraphs>63</Paragraphs>
  <Slides>12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Lato Light</vt:lpstr>
      <vt:lpstr>Open Sans Extrabold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Vilson Estulano</cp:lastModifiedBy>
  <cp:revision>511</cp:revision>
  <dcterms:created xsi:type="dcterms:W3CDTF">2014-11-24T16:51:36Z</dcterms:created>
  <dcterms:modified xsi:type="dcterms:W3CDTF">2020-04-16T17:25:47Z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0x010100265BE12B995A084E95924E7D2CC95472</vt:lpwstr>
  </property>
</Properties>
</file>

<file path=docProps/thumbnail.jpeg>
</file>